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shorts/8URPbq51kUg" TargetMode="External"/><Relationship Id="rId2" Type="http://schemas.openxmlformats.org/officeDocument/2006/relationships/hyperlink" Target="https://www.youtube.com/watch?v=GDE8R51FqJw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youtube.com/shorts/UASbtyWwKy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400" dirty="0">
                <a:hlinkClick r:id="rId2"/>
              </a:rPr>
              <a:t>How To Hammer A Nail (youtube.com)</a:t>
            </a:r>
            <a:endParaRPr lang="en-US" sz="2400" dirty="0"/>
          </a:p>
          <a:p>
            <a:pPr algn="ctr"/>
            <a:r>
              <a:rPr lang="ar-AE" sz="2400" dirty="0">
                <a:hlinkClick r:id="rId3"/>
              </a:rPr>
              <a:t>طريقة دق المسمار بدون كسر الخشب 👌👌 (</a:t>
            </a:r>
            <a:r>
              <a:rPr lang="en-US" sz="2400" dirty="0">
                <a:hlinkClick r:id="rId3"/>
              </a:rPr>
              <a:t>youtube.com)</a:t>
            </a:r>
            <a:endParaRPr lang="en-US" sz="2400" dirty="0"/>
          </a:p>
          <a:p>
            <a:pPr algn="ctr"/>
            <a:r>
              <a:rPr lang="en-US" sz="2400" dirty="0">
                <a:hlinkClick r:id="rId4"/>
              </a:rPr>
              <a:t>How to hammer a nail so that the board does not crack! </a:t>
            </a:r>
            <a:r>
              <a:rPr lang="en-US" sz="2400">
                <a:hlinkClick r:id="rId4"/>
              </a:rPr>
              <a:t>#shorts (youtube.com)</a:t>
            </a:r>
            <a:endParaRPr lang="en-US" sz="24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212258" y="926716"/>
            <a:ext cx="9366441" cy="11237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الثاني عشر: يستخدم الطالب المطرقة في تثبيت البرغي على الخشبة (تطبيق عملي)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029503-0712-22D7-DED4-A10BC1C75645}"/>
              </a:ext>
            </a:extLst>
          </p:cNvPr>
          <p:cNvSpPr txBox="1"/>
          <p:nvPr/>
        </p:nvSpPr>
        <p:spPr>
          <a:xfrm>
            <a:off x="5194632" y="2414476"/>
            <a:ext cx="180273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32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فيديو تعليمي</a:t>
            </a: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55</cp:revision>
  <dcterms:created xsi:type="dcterms:W3CDTF">2023-05-01T10:02:06Z</dcterms:created>
  <dcterms:modified xsi:type="dcterms:W3CDTF">2024-03-31T11:18:07Z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